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6" r:id="rId2"/>
    <p:sldMasterId id="2147483688" r:id="rId3"/>
    <p:sldMasterId id="2147483690" r:id="rId4"/>
    <p:sldMasterId id="2147483694" r:id="rId5"/>
  </p:sldMasterIdLst>
  <p:handoutMasterIdLst>
    <p:handoutMasterId r:id="rId13"/>
  </p:handoutMasterIdLst>
  <p:sldIdLst>
    <p:sldId id="261" r:id="rId6"/>
    <p:sldId id="276" r:id="rId7"/>
    <p:sldId id="262" r:id="rId8"/>
    <p:sldId id="263" r:id="rId9"/>
    <p:sldId id="264" r:id="rId10"/>
    <p:sldId id="275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B386F-BC8B-42D9-9842-E2D2C3571AE5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0C5E4-7060-499C-AE43-DCBB529AFC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34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FD13-B9CD-4DE4-A3F5-CBEE6DB1786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E3335-6896-4598-875B-11C29FCEB41A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prstClr val="white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owsley@clark.edu" TargetMode="External"/><Relationship Id="rId2" Type="http://schemas.openxmlformats.org/officeDocument/2006/relationships/hyperlink" Target="mailto:slelo@clark.edu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k.edu/student_life/forms_docs.php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122587"/>
            <a:ext cx="7117180" cy="1470025"/>
          </a:xfrm>
        </p:spPr>
        <p:txBody>
          <a:bodyPr/>
          <a:lstStyle/>
          <a:p>
            <a:r>
              <a:rPr lang="en-US" dirty="0" smtClean="0"/>
              <a:t>General Club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Things you should know about being an ASCC club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54" y="304800"/>
            <a:ext cx="1171575" cy="25203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906" y="304800"/>
            <a:ext cx="1417431" cy="343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27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an ASCC Club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807361"/>
            <a:ext cx="8382000" cy="4051437"/>
          </a:xfrm>
        </p:spPr>
        <p:txBody>
          <a:bodyPr>
            <a:noAutofit/>
          </a:bodyPr>
          <a:lstStyle/>
          <a:p>
            <a:r>
              <a:rPr lang="en-US" sz="2400" dirty="0" smtClean="0"/>
              <a:t>You must attend at least 4 Club Committee meetings to remain a club</a:t>
            </a:r>
          </a:p>
          <a:p>
            <a:r>
              <a:rPr lang="en-US" sz="2400" dirty="0" smtClean="0"/>
              <a:t>You must fill out a Club Quarterly Report form by the Club Coordinator’s deadline to remain a chartered club</a:t>
            </a:r>
          </a:p>
          <a:p>
            <a:r>
              <a:rPr lang="en-US" sz="2400" dirty="0" smtClean="0"/>
              <a:t>You don’t have to have Officers for your club, just a Representative to attend Club Committee</a:t>
            </a:r>
          </a:p>
          <a:p>
            <a:r>
              <a:rPr lang="en-US" sz="2400" dirty="0" smtClean="0"/>
              <a:t>If you have any questions regarding your club- please email Club Coordinator at ascccc@clark.edu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310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829758" cy="924475"/>
          </a:xfrm>
        </p:spPr>
        <p:txBody>
          <a:bodyPr/>
          <a:lstStyle/>
          <a:p>
            <a:r>
              <a:rPr lang="en-US" dirty="0" smtClean="0"/>
              <a:t>Reserving a Room for Club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940"/>
            <a:ext cx="7125112" cy="405143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Form in available in PUB 160</a:t>
            </a: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Take it to your Club Advisor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They will fill it out and submit it for you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You can start meetings when you receive an email from Haley or Mark</a:t>
            </a:r>
            <a:endParaRPr lang="en-US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 descr="C:\Users\Rachael\AppData\Local\Microsoft\Windows\Temporary Internet Files\Content.IE5\2NFJSHY1\MC9003838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73" y="4343400"/>
            <a:ext cx="1600200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Rachael\AppData\Local\Microsoft\Windows\Temporary Internet Files\Content.IE5\2NFJSHY1\MC9003838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313093"/>
            <a:ext cx="1600200" cy="2266950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42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125113" cy="924475"/>
          </a:xfrm>
        </p:spPr>
        <p:txBody>
          <a:bodyPr/>
          <a:lstStyle/>
          <a:p>
            <a:r>
              <a:rPr lang="en-US" dirty="0" smtClean="0"/>
              <a:t>Club Cubbies and Mailboxes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7905955" cy="4553323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</a:rPr>
              <a:t>If you would like to reserve a Cubby, email Club Coordinator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Mailboxes are found in PUB 160</a:t>
            </a:r>
          </a:p>
          <a:p>
            <a:pPr lvl="1"/>
            <a:r>
              <a:rPr lang="en-US" sz="1800" dirty="0" smtClean="0">
                <a:solidFill>
                  <a:schemeClr val="bg1"/>
                </a:solidFill>
              </a:rPr>
              <a:t>Please check it for information/documents at least once per week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Club Bulletin Board- Found outside of PUB 160</a:t>
            </a:r>
          </a:p>
          <a:p>
            <a:pPr lvl="1"/>
            <a:r>
              <a:rPr lang="en-US" sz="1800" dirty="0" smtClean="0">
                <a:solidFill>
                  <a:schemeClr val="bg1"/>
                </a:solidFill>
              </a:rPr>
              <a:t>Mini flyers about your club are found here</a:t>
            </a:r>
          </a:p>
          <a:p>
            <a:pPr lvl="1"/>
            <a:r>
              <a:rPr lang="en-US" sz="1800" dirty="0" smtClean="0">
                <a:solidFill>
                  <a:schemeClr val="bg1"/>
                </a:solidFill>
              </a:rPr>
              <a:t>Please check to confirm correct information is on flyer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Available to all students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9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Life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125112" cy="405143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These and other forms/information can be found on the Clark College website: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Club Handbook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Bylaws and Constitution for the ASCC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Club Quarterly Report form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Club Announcement form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Club Service Funding form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Club Coordinator’s information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26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125112" cy="441960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If you want your event posters or Club meeting time/dates on ASCC Monitors: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Email a PowerPoint Slide to Sami @ </a:t>
            </a:r>
            <a:r>
              <a:rPr lang="en-US" sz="2000" dirty="0" smtClean="0">
                <a:solidFill>
                  <a:schemeClr val="bg1"/>
                </a:solidFill>
                <a:hlinkClick r:id="rId2"/>
              </a:rPr>
              <a:t>slelo@clark.edu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400" dirty="0" err="1" smtClean="0">
                <a:solidFill>
                  <a:schemeClr val="bg1"/>
                </a:solidFill>
              </a:rPr>
              <a:t>Gaiser</a:t>
            </a:r>
            <a:r>
              <a:rPr lang="en-US" sz="2400" dirty="0" smtClean="0">
                <a:solidFill>
                  <a:schemeClr val="bg1"/>
                </a:solidFill>
              </a:rPr>
              <a:t> Student Center Screens: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Email the PowerPoint Slide to Mark Owsley@ 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mowsley@clark.edu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All posters or flyers must be approved by Student Life- they will be posted for you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There are 17+ bulletin boards where they can be placed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Further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en-US" sz="2400" dirty="0" smtClean="0"/>
              <a:t>Please consult the Club Handbook at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www.clark.edu/student_life/forms_docs.php</a:t>
            </a:r>
            <a:endParaRPr lang="en-US" sz="2400" dirty="0" smtClean="0"/>
          </a:p>
          <a:p>
            <a:pPr marL="342900" lvl="1" indent="-342900"/>
            <a:r>
              <a:rPr lang="en-US" sz="2400" dirty="0" smtClean="0"/>
              <a:t>Or contact the Club Coordinator at ascccc@clark.edu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8261645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93</TotalTime>
  <Words>304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Courier New</vt:lpstr>
      <vt:lpstr>Trebuchet MS</vt:lpstr>
      <vt:lpstr>Verdana</vt:lpstr>
      <vt:lpstr>Wingdings 2</vt:lpstr>
      <vt:lpstr>Summer</vt:lpstr>
      <vt:lpstr>1_Summer</vt:lpstr>
      <vt:lpstr>2_Summer</vt:lpstr>
      <vt:lpstr>3_Summer</vt:lpstr>
      <vt:lpstr>5_Summer</vt:lpstr>
      <vt:lpstr>General Club Information</vt:lpstr>
      <vt:lpstr>Being an ASCC Club</vt:lpstr>
      <vt:lpstr>Reserving a Room for Club meetings</vt:lpstr>
      <vt:lpstr>Club Cubbies and Mailboxes</vt:lpstr>
      <vt:lpstr>Student Life Website</vt:lpstr>
      <vt:lpstr>Advertising Events</vt:lpstr>
      <vt:lpstr>For Further Information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of the Road</dc:title>
  <dc:creator>Rachael</dc:creator>
  <cp:lastModifiedBy>ASCC Club Coordinator</cp:lastModifiedBy>
  <cp:revision>12</cp:revision>
  <dcterms:created xsi:type="dcterms:W3CDTF">2013-09-28T17:25:37Z</dcterms:created>
  <dcterms:modified xsi:type="dcterms:W3CDTF">2013-12-06T23:59:39Z</dcterms:modified>
</cp:coreProperties>
</file>